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ED53-92B7-4A7D-9E0C-1DFCE921880A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A1602-8289-4DB0-8D6D-66844A0A5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02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ED53-92B7-4A7D-9E0C-1DFCE921880A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A1602-8289-4DB0-8D6D-66844A0A5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chemeClr val="tx2">
                    <a:lumMod val="75000"/>
                  </a:schemeClr>
                </a:solidFill>
              </a:rPr>
              <a:t>Концепция развития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3600" b="1" smtClean="0">
                <a:solidFill>
                  <a:schemeClr val="tx2">
                    <a:lumMod val="75000"/>
                  </a:schemeClr>
                </a:solidFill>
              </a:rPr>
              <a:t>.владикавказа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64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7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11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827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36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8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656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87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04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6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9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433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6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Строительство новых микрорайонов </a:t>
            </a:r>
            <a:b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(Московский квартал, Новый город, Северный) </a:t>
            </a:r>
            <a:b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 развитой инженерной и социальной инфраструктурой</a:t>
            </a:r>
            <a:endParaRPr lang="ru-RU" sz="2000" dirty="0">
              <a:latin typeface="+mj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5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ru-RU" sz="2000" b="1" kern="120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Строительство микрорайонов (микрорайоны №31-32, микрорайон в поселке Карца) с развитой инженерной и социальной инфраструктурой</a:t>
            </a:r>
            <a:endParaRPr lang="ru-RU" sz="2000" dirty="0">
              <a:latin typeface="+mj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34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29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63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86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Экран (4:3)</PresentationFormat>
  <Paragraphs>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Концепция развития г.владикавказа</vt:lpstr>
      <vt:lpstr>Презентация PowerPoint</vt:lpstr>
      <vt:lpstr>Презентация PowerPoint</vt:lpstr>
      <vt:lpstr>Презентация PowerPoint</vt:lpstr>
      <vt:lpstr>Строительство новых микрорайонов  (Московский квартал, Новый город, Северный)  с развитой инженерной и социальной инфраструктурой</vt:lpstr>
      <vt:lpstr>Строительство микрорайонов (микрорайоны №31-32, микрорайон в поселке Карца) с развитой инженерной и социальной инфраструктурой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развития г.владикавказа</dc:title>
  <dc:creator>Вера</dc:creator>
  <cp:lastModifiedBy>Вера</cp:lastModifiedBy>
  <cp:revision>1</cp:revision>
  <dcterms:created xsi:type="dcterms:W3CDTF">2012-10-09T12:19:07Z</dcterms:created>
  <dcterms:modified xsi:type="dcterms:W3CDTF">2012-10-09T12:19:07Z</dcterms:modified>
</cp:coreProperties>
</file>